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2019" y="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τρίγωνο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grpSp>
        <p:nvGrpSpPr>
          <p:cNvPr id="2" name="Ομάδα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Ελεύθερη σχεδίαση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Ελεύθερη σχεδίαση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Ευθεία γραμμή σύνδεσης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Διάσημα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Διάσημα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Ορθογώνιο τρίγωνο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Διάσημα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Διάσημα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Ελεύθερη σχεδίαση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Ορθογώνιο τρίγωνο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BD2ECA-5B88-4646-82EC-13A3CE5D198C}" type="datetimeFigureOut">
              <a:rPr lang="el-GR" smtClean="0"/>
              <a:t>25/10/2015</a:t>
            </a:fld>
            <a:endParaRPr lang="el-GR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214538-9F8F-4C19-8565-11BCC3FD115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pitm/mini-site-twinspace" TargetMode="External"/><Relationship Id="rId7" Type="http://schemas.openxmlformats.org/officeDocument/2006/relationships/hyperlink" Target="http://www.slideshare.net/pitm/voicethread-twinspace" TargetMode="External"/><Relationship Id="rId2" Type="http://schemas.openxmlformats.org/officeDocument/2006/relationships/hyperlink" Target="http://www.slideshare.net/pitm/ss-4146583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lideshare.net/pitm/o-video" TargetMode="External"/><Relationship Id="rId5" Type="http://schemas.openxmlformats.org/officeDocument/2006/relationships/hyperlink" Target="http://www.slideshare.net/pitm/background-40694872" TargetMode="External"/><Relationship Id="rId4" Type="http://schemas.openxmlformats.org/officeDocument/2006/relationships/hyperlink" Target="http://www.slideshare.net/pitm/voki-twinspace-406903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85329" y="1376778"/>
            <a:ext cx="30508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Twinspace</a:t>
            </a:r>
            <a:endParaRPr lang="el-GR" sz="4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7865" y="2392763"/>
            <a:ext cx="418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Δι</a:t>
            </a:r>
            <a:r>
              <a:rPr lang="en-GB" b="1" dirty="0"/>
              <a:t>αχείριση, Οργάνωση και Χρήση </a:t>
            </a:r>
            <a:endParaRPr lang="el-GR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29" y="167678"/>
            <a:ext cx="2400847" cy="144813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6621088" y="5785447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Μιχαηλίδης Πέτρος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6572999" y="6137571"/>
            <a:ext cx="25523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Πρεσβευτής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eTwinning</a:t>
            </a:r>
          </a:p>
          <a:p>
            <a:pPr algn="ctr"/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Ανατολικής Μακεδονίας &amp;</a:t>
            </a:r>
          </a:p>
          <a:p>
            <a:pPr algn="ctr"/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Θράκης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7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31489" y="1772816"/>
            <a:ext cx="3106688" cy="2520281"/>
          </a:xfrm>
        </p:spPr>
        <p:txBody>
          <a:bodyPr/>
          <a:lstStyle/>
          <a:p>
            <a:pPr marL="109728" indent="0">
              <a:buNone/>
            </a:pPr>
            <a:endParaRPr lang="el-GR" dirty="0"/>
          </a:p>
          <a:p>
            <a:pPr marL="109728" indent="0">
              <a:buNone/>
            </a:pPr>
            <a:r>
              <a:rPr lang="el-GR" dirty="0" smtClean="0"/>
              <a:t>Χώρος:</a:t>
            </a:r>
          </a:p>
          <a:p>
            <a:r>
              <a:rPr lang="el-GR" dirty="0" smtClean="0"/>
              <a:t>Συνεργασίας</a:t>
            </a:r>
          </a:p>
          <a:p>
            <a:r>
              <a:rPr lang="el-GR" dirty="0" smtClean="0"/>
              <a:t>Επικοινωνίας</a:t>
            </a:r>
          </a:p>
          <a:p>
            <a:r>
              <a:rPr lang="el-GR" dirty="0" smtClean="0"/>
              <a:t>Δημιουργίας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Twinspace</a:t>
            </a:r>
            <a:endParaRPr lang="el-GR" dirty="0">
              <a:solidFill>
                <a:srgbClr val="FF990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395536" y="1340768"/>
            <a:ext cx="835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spcBef>
                <a:spcPts val="400"/>
              </a:spcBef>
              <a:buClr>
                <a:srgbClr val="F0A22E"/>
              </a:buClr>
              <a:buSzPct val="68000"/>
            </a:pPr>
            <a:r>
              <a:rPr lang="el-GR" sz="2700" dirty="0">
                <a:solidFill>
                  <a:prstClr val="black"/>
                </a:solidFill>
              </a:rPr>
              <a:t>Βασικό συστατικό ενός έργου </a:t>
            </a:r>
            <a:r>
              <a:rPr lang="en-US" sz="2700" dirty="0">
                <a:solidFill>
                  <a:prstClr val="black"/>
                </a:solidFill>
              </a:rPr>
              <a:t>eTwinning</a:t>
            </a:r>
            <a:r>
              <a:rPr lang="el-GR" sz="27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5" name="Θέση περιεχομένου 1"/>
          <p:cNvSpPr txBox="1">
            <a:spLocks/>
          </p:cNvSpPr>
          <p:nvPr/>
        </p:nvSpPr>
        <p:spPr>
          <a:xfrm>
            <a:off x="4716016" y="1840689"/>
            <a:ext cx="3106688" cy="209661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endParaRPr lang="el-GR" sz="2800" dirty="0" smtClean="0"/>
          </a:p>
          <a:p>
            <a:pPr marL="109728" indent="0">
              <a:buFont typeface="Wingdings 3"/>
              <a:buNone/>
            </a:pPr>
            <a:r>
              <a:rPr lang="el-GR" dirty="0"/>
              <a:t>Μέσο:</a:t>
            </a:r>
          </a:p>
          <a:p>
            <a:r>
              <a:rPr lang="el-GR" dirty="0"/>
              <a:t>Ενημέρωσης</a:t>
            </a:r>
          </a:p>
          <a:p>
            <a:r>
              <a:rPr lang="el-GR" dirty="0"/>
              <a:t>Διάδοσης</a:t>
            </a:r>
          </a:p>
        </p:txBody>
      </p:sp>
    </p:spTree>
    <p:extLst>
      <p:ext uri="{BB962C8B-B14F-4D97-AF65-F5344CB8AC3E}">
        <p14:creationId xmlns:p14="http://schemas.microsoft.com/office/powerpoint/2010/main" val="405075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Twinspace</a:t>
            </a:r>
            <a:endParaRPr lang="el-GR" dirty="0">
              <a:solidFill>
                <a:srgbClr val="FF990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395536" y="1340768"/>
            <a:ext cx="835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spcBef>
                <a:spcPts val="400"/>
              </a:spcBef>
              <a:buClr>
                <a:srgbClr val="F0A22E"/>
              </a:buClr>
              <a:buSzPct val="68000"/>
            </a:pPr>
            <a:r>
              <a:rPr lang="el-GR" sz="2700" dirty="0" smtClean="0">
                <a:solidFill>
                  <a:prstClr val="black"/>
                </a:solidFill>
              </a:rPr>
              <a:t>Σχεδιασμός, Ρόλοι, Αρμοδιότητες .</a:t>
            </a:r>
            <a:endParaRPr lang="el-GR" sz="27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2320" y="2292666"/>
            <a:ext cx="22857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3 Στοιχεία</a:t>
            </a:r>
            <a:endParaRPr lang="el-GR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350100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Διαχείριση</a:t>
            </a:r>
            <a:endParaRPr lang="el-GR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366336" y="3501008"/>
            <a:ext cx="199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Οργάνωση</a:t>
            </a:r>
            <a:endParaRPr lang="el-GR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350100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Χρήση</a:t>
            </a:r>
            <a:endParaRPr lang="el-GR" sz="2400" dirty="0"/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 flipH="1">
            <a:off x="1691680" y="2815886"/>
            <a:ext cx="2016224" cy="541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>
            <a:stCxn id="7" idx="2"/>
          </p:cNvCxnSpPr>
          <p:nvPr/>
        </p:nvCxnSpPr>
        <p:spPr>
          <a:xfrm flipH="1">
            <a:off x="4365211" y="2815886"/>
            <a:ext cx="1" cy="541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/>
          <p:cNvCxnSpPr/>
          <p:nvPr/>
        </p:nvCxnSpPr>
        <p:spPr>
          <a:xfrm>
            <a:off x="4860032" y="2815886"/>
            <a:ext cx="1872208" cy="5411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1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31489" y="1772817"/>
            <a:ext cx="4644568" cy="1080119"/>
          </a:xfrm>
        </p:spPr>
        <p:txBody>
          <a:bodyPr/>
          <a:lstStyle/>
          <a:p>
            <a:pPr marL="109728" indent="0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Διαχειριστές</a:t>
            </a:r>
            <a:r>
              <a:rPr lang="el-GR" dirty="0" smtClean="0"/>
              <a:t>:</a:t>
            </a:r>
          </a:p>
          <a:p>
            <a:r>
              <a:rPr lang="el-GR" dirty="0" smtClean="0"/>
              <a:t>Όλοι οι συμμετέχοντες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Twinspace</a:t>
            </a:r>
            <a:endParaRPr lang="el-GR" dirty="0">
              <a:solidFill>
                <a:srgbClr val="FF990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395536" y="1340768"/>
            <a:ext cx="835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spcBef>
                <a:spcPts val="400"/>
              </a:spcBef>
              <a:buClr>
                <a:srgbClr val="F0A22E"/>
              </a:buClr>
              <a:buSzPct val="68000"/>
            </a:pPr>
            <a:r>
              <a:rPr lang="el-GR" sz="2700" dirty="0" smtClean="0">
                <a:solidFill>
                  <a:prstClr val="black"/>
                </a:solidFill>
              </a:rPr>
              <a:t>Διαχείριση.</a:t>
            </a:r>
            <a:endParaRPr lang="el-GR" sz="2700" dirty="0">
              <a:solidFill>
                <a:prstClr val="black"/>
              </a:solidFill>
            </a:endParaRPr>
          </a:p>
        </p:txBody>
      </p:sp>
      <p:sp>
        <p:nvSpPr>
          <p:cNvPr id="6" name="Θέση περιεχομένου 1"/>
          <p:cNvSpPr txBox="1">
            <a:spLocks/>
          </p:cNvSpPr>
          <p:nvPr/>
        </p:nvSpPr>
        <p:spPr>
          <a:xfrm>
            <a:off x="489712" y="2852936"/>
            <a:ext cx="8164575" cy="1512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Προβλήματα</a:t>
            </a:r>
            <a:r>
              <a:rPr lang="el-GR" dirty="0" smtClean="0"/>
              <a:t>:</a:t>
            </a:r>
          </a:p>
          <a:p>
            <a:r>
              <a:rPr lang="el-GR" dirty="0" smtClean="0"/>
              <a:t>Δεν είναι όλοι το ίδιο έμπειροι </a:t>
            </a:r>
          </a:p>
          <a:p>
            <a:r>
              <a:rPr lang="el-GR" dirty="0" smtClean="0"/>
              <a:t>Δεν έχουν όλοι τις ίδιες δεξιότητες</a:t>
            </a:r>
          </a:p>
        </p:txBody>
      </p:sp>
      <p:sp>
        <p:nvSpPr>
          <p:cNvPr id="7" name="Θέση περιεχομένου 1"/>
          <p:cNvSpPr txBox="1">
            <a:spLocks/>
          </p:cNvSpPr>
          <p:nvPr/>
        </p:nvSpPr>
        <p:spPr>
          <a:xfrm>
            <a:off x="489712" y="4365104"/>
            <a:ext cx="8308554" cy="1512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Αποτελέσματα</a:t>
            </a:r>
            <a:r>
              <a:rPr lang="el-GR" dirty="0" smtClean="0"/>
              <a:t>:</a:t>
            </a:r>
          </a:p>
          <a:p>
            <a:r>
              <a:rPr lang="el-GR" dirty="0" smtClean="0"/>
              <a:t>Πολλές σελίδες για την ίδια δραστηριότητα </a:t>
            </a:r>
          </a:p>
          <a:p>
            <a:r>
              <a:rPr lang="el-GR" dirty="0" smtClean="0"/>
              <a:t>Παρεξηγήσεις</a:t>
            </a:r>
          </a:p>
        </p:txBody>
      </p:sp>
    </p:spTree>
    <p:extLst>
      <p:ext uri="{BB962C8B-B14F-4D97-AF65-F5344CB8AC3E}">
        <p14:creationId xmlns:p14="http://schemas.microsoft.com/office/powerpoint/2010/main" val="15502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1340768"/>
            <a:ext cx="8460991" cy="4320479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Ρόλοι</a:t>
            </a:r>
            <a:r>
              <a:rPr lang="el-GR" dirty="0" smtClean="0"/>
              <a:t>:</a:t>
            </a:r>
          </a:p>
          <a:p>
            <a:pPr algn="just"/>
            <a:r>
              <a:rPr lang="el-GR" dirty="0" smtClean="0"/>
              <a:t>Συντονιστής</a:t>
            </a:r>
          </a:p>
          <a:p>
            <a:pPr algn="just"/>
            <a:r>
              <a:rPr lang="el-GR" dirty="0" smtClean="0"/>
              <a:t>Υπεύθυνος για την δημιουργία και διαχείριση των σελίδων, φακέλων και </a:t>
            </a:r>
            <a:r>
              <a:rPr lang="en-US" dirty="0" smtClean="0"/>
              <a:t>forums</a:t>
            </a:r>
            <a:endParaRPr lang="el-GR" dirty="0" smtClean="0"/>
          </a:p>
          <a:p>
            <a:pPr algn="just"/>
            <a:r>
              <a:rPr lang="el-GR" dirty="0" smtClean="0"/>
              <a:t>Υπεύθυνος για την ενημέρωση του ημερολογίου</a:t>
            </a:r>
          </a:p>
          <a:p>
            <a:pPr algn="just"/>
            <a:r>
              <a:rPr lang="el-GR" dirty="0" smtClean="0"/>
              <a:t>Υπεύθυνος για τον έλεγχο των μαθητικών δραστηριοτήτων</a:t>
            </a:r>
          </a:p>
          <a:p>
            <a:pPr algn="just"/>
            <a:r>
              <a:rPr lang="el-GR" dirty="0" smtClean="0"/>
              <a:t>Υπεύθυνος για τα απογευματινά </a:t>
            </a:r>
            <a:r>
              <a:rPr lang="en-US" dirty="0" smtClean="0"/>
              <a:t>chat</a:t>
            </a:r>
            <a:r>
              <a:rPr lang="el-GR" dirty="0" smtClean="0"/>
              <a:t> των μαθητών</a:t>
            </a:r>
          </a:p>
          <a:p>
            <a:pPr marL="109728" indent="0" algn="just">
              <a:buNone/>
            </a:pPr>
            <a:r>
              <a:rPr lang="el-G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Συμφωνία για το μέγεθος των φωτογραφιών 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US" dirty="0" smtClean="0"/>
          </a:p>
          <a:p>
            <a:pPr algn="just"/>
            <a:endParaRPr lang="el-GR" dirty="0" smtClean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Twinspace</a:t>
            </a:r>
            <a:endParaRPr lang="el-GR" dirty="0">
              <a:solidFill>
                <a:srgbClr val="FF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5290" y="6027003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Φύλλο 1</a:t>
            </a:r>
          </a:p>
          <a:p>
            <a:pPr algn="ctr"/>
            <a:r>
              <a:rPr lang="el-GR" sz="1600" dirty="0" smtClean="0"/>
              <a:t>Διαμοιρασμού αρμοδιοτήτων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4001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03703" y="1916832"/>
            <a:ext cx="8460991" cy="3888431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l-GR" sz="31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Δυνατότητες</a:t>
            </a:r>
            <a:r>
              <a:rPr lang="el-GR" dirty="0" smtClean="0"/>
              <a:t>:</a:t>
            </a:r>
          </a:p>
          <a:p>
            <a:pPr marL="109728" indent="0">
              <a:buNone/>
            </a:pPr>
            <a:endParaRPr lang="el-GR" dirty="0" smtClean="0"/>
          </a:p>
          <a:p>
            <a:pPr lvl="0"/>
            <a:r>
              <a:rPr lang="el-GR" dirty="0"/>
              <a:t>Εύκολη διαδικασία για την δημιουργία σελίδων</a:t>
            </a:r>
          </a:p>
          <a:p>
            <a:pPr lvl="0"/>
            <a:r>
              <a:rPr lang="el-GR" dirty="0"/>
              <a:t>Εύκολο ανέβασμα αρχείων (</a:t>
            </a:r>
            <a:r>
              <a:rPr lang="el-GR" dirty="0" err="1"/>
              <a:t>video</a:t>
            </a:r>
            <a:r>
              <a:rPr lang="el-GR" dirty="0"/>
              <a:t>, φωτογραφίες, έγγραφα και .</a:t>
            </a:r>
            <a:r>
              <a:rPr lang="el-GR" dirty="0" err="1"/>
              <a:t>zip</a:t>
            </a:r>
            <a:r>
              <a:rPr lang="el-GR" dirty="0"/>
              <a:t> .</a:t>
            </a:r>
            <a:r>
              <a:rPr lang="el-GR" dirty="0" err="1"/>
              <a:t>rar</a:t>
            </a:r>
            <a:r>
              <a:rPr lang="el-GR" dirty="0"/>
              <a:t>)</a:t>
            </a:r>
          </a:p>
          <a:p>
            <a:pPr lvl="0"/>
            <a:r>
              <a:rPr lang="el-GR" dirty="0"/>
              <a:t>Δημιουργία </a:t>
            </a:r>
            <a:r>
              <a:rPr lang="el-GR" dirty="0" err="1"/>
              <a:t>forum</a:t>
            </a:r>
            <a:endParaRPr lang="el-GR" dirty="0"/>
          </a:p>
          <a:p>
            <a:pPr lvl="0"/>
            <a:r>
              <a:rPr lang="el-GR" dirty="0"/>
              <a:t>Ένα πίνακα ανακοινώσεων για τους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κούς</a:t>
            </a:r>
            <a:endParaRPr lang="el-GR" dirty="0"/>
          </a:p>
          <a:p>
            <a:pPr lvl="0"/>
            <a:r>
              <a:rPr lang="el-GR" dirty="0"/>
              <a:t>Το ημερολόγιο του έργου το οποίο έχει πλέον μεταφερθεί μέσα στον χώρο του </a:t>
            </a:r>
            <a:r>
              <a:rPr lang="el-GR" dirty="0" err="1"/>
              <a:t>Twinspace</a:t>
            </a:r>
            <a:r>
              <a:rPr lang="el-GR" dirty="0"/>
              <a:t> και φυσικά ότι γράφεται εκεί είναι δημόσιο. </a:t>
            </a:r>
          </a:p>
          <a:p>
            <a:pPr lvl="0"/>
            <a:r>
              <a:rPr lang="el-GR" dirty="0"/>
              <a:t>Την δυνατότητα να καλέσουμε επισκέπτες, </a:t>
            </a:r>
            <a:r>
              <a:rPr lang="el-GR" dirty="0" err="1"/>
              <a:t>εκπ</a:t>
            </a:r>
            <a:r>
              <a:rPr lang="el-GR" dirty="0"/>
              <a:t>/</a:t>
            </a:r>
            <a:r>
              <a:rPr lang="el-GR" dirty="0" err="1"/>
              <a:t>κούς</a:t>
            </a:r>
            <a:r>
              <a:rPr lang="el-GR" dirty="0"/>
              <a:t> από χώρες που δεν συμμετέχουν στο </a:t>
            </a:r>
            <a:r>
              <a:rPr lang="el-GR" dirty="0" err="1"/>
              <a:t>eTwinning</a:t>
            </a:r>
            <a:r>
              <a:rPr lang="el-GR" dirty="0"/>
              <a:t> και φυσικά μαθητές.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9900"/>
                </a:solidFill>
              </a:rPr>
              <a:t>Νέο </a:t>
            </a:r>
            <a:r>
              <a:rPr lang="en-US" dirty="0" smtClean="0">
                <a:solidFill>
                  <a:srgbClr val="FF9900"/>
                </a:solidFill>
              </a:rPr>
              <a:t>Twinspace</a:t>
            </a:r>
            <a:endParaRPr lang="el-GR" dirty="0">
              <a:solidFill>
                <a:srgbClr val="FF990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395536" y="1340768"/>
            <a:ext cx="835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spcBef>
                <a:spcPts val="400"/>
              </a:spcBef>
              <a:buClr>
                <a:srgbClr val="F0A22E"/>
              </a:buClr>
              <a:buSzPct val="68000"/>
            </a:pPr>
            <a:r>
              <a:rPr lang="el-GR" sz="2700" dirty="0" smtClean="0">
                <a:solidFill>
                  <a:prstClr val="black"/>
                </a:solidFill>
              </a:rPr>
              <a:t>Οργάνωση - Ανάπτυξη.</a:t>
            </a:r>
            <a:endParaRPr lang="el-GR" sz="2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03703" y="1916832"/>
            <a:ext cx="8460991" cy="388843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l-GR" sz="31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Δυσκολίες</a:t>
            </a:r>
            <a:r>
              <a:rPr lang="el-GR" dirty="0" smtClean="0"/>
              <a:t>:</a:t>
            </a:r>
          </a:p>
          <a:p>
            <a:pPr marL="109728" indent="0">
              <a:buNone/>
            </a:pPr>
            <a:endParaRPr lang="el-GR" dirty="0" smtClean="0"/>
          </a:p>
          <a:p>
            <a:pPr algn="just"/>
            <a:r>
              <a:rPr lang="el-GR" sz="2400" dirty="0" smtClean="0"/>
              <a:t>Φάκελος </a:t>
            </a:r>
            <a:r>
              <a:rPr lang="el-GR" sz="2400" dirty="0"/>
              <a:t>αρχείων (</a:t>
            </a:r>
            <a:r>
              <a:rPr lang="el-GR" sz="2400" dirty="0" err="1"/>
              <a:t>video</a:t>
            </a:r>
            <a:r>
              <a:rPr lang="el-GR" sz="2400" dirty="0"/>
              <a:t>, φωτογραφία, και έγγραφα) που έχει δημιουργηθεί δεν διαγράφεται.</a:t>
            </a:r>
          </a:p>
          <a:p>
            <a:pPr lvl="0" algn="just"/>
            <a:r>
              <a:rPr lang="el-GR" sz="2400" dirty="0" err="1"/>
              <a:t>Forum</a:t>
            </a:r>
            <a:r>
              <a:rPr lang="el-GR" sz="2400" dirty="0"/>
              <a:t> που έχει δημιουργηθεί δεν διαγράφεται</a:t>
            </a:r>
          </a:p>
          <a:p>
            <a:pPr lvl="0" algn="just"/>
            <a:r>
              <a:rPr lang="el-GR" sz="2400" dirty="0"/>
              <a:t>Σελίδες που έχουν δημιουργηθεί δεν διαγράφονται.  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9900"/>
                </a:solidFill>
              </a:rPr>
              <a:t>Νέο </a:t>
            </a:r>
            <a:r>
              <a:rPr lang="en-US" dirty="0" smtClean="0">
                <a:solidFill>
                  <a:srgbClr val="FF9900"/>
                </a:solidFill>
              </a:rPr>
              <a:t>Twinspace</a:t>
            </a:r>
            <a:endParaRPr lang="el-GR" dirty="0">
              <a:solidFill>
                <a:srgbClr val="FF990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395536" y="1340768"/>
            <a:ext cx="835292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spcBef>
                <a:spcPts val="400"/>
              </a:spcBef>
              <a:buClr>
                <a:srgbClr val="F0A22E"/>
              </a:buClr>
              <a:buSzPct val="68000"/>
            </a:pPr>
            <a:r>
              <a:rPr lang="el-GR" sz="2700" dirty="0" smtClean="0">
                <a:solidFill>
                  <a:prstClr val="black"/>
                </a:solidFill>
              </a:rPr>
              <a:t>Οργάνωση - Ανάπτυξη.</a:t>
            </a:r>
            <a:endParaRPr lang="el-GR" sz="27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5290" y="6027003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Φύλλο </a:t>
            </a:r>
            <a:r>
              <a:rPr lang="en-US" sz="1600" dirty="0" smtClean="0"/>
              <a:t>6</a:t>
            </a:r>
            <a:endParaRPr lang="el-GR" sz="1600" dirty="0" smtClean="0"/>
          </a:p>
          <a:p>
            <a:pPr algn="ctr"/>
            <a:r>
              <a:rPr lang="el-GR" sz="1600" dirty="0" smtClean="0"/>
              <a:t>Ενσωμάτωση </a:t>
            </a:r>
          </a:p>
          <a:p>
            <a:pPr algn="ctr"/>
            <a:r>
              <a:rPr lang="en-US" sz="1600" dirty="0" err="1" smtClean="0"/>
              <a:t>VoiceThread</a:t>
            </a:r>
            <a:endParaRPr lang="el-GR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6031896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Φύλλο 2</a:t>
            </a:r>
          </a:p>
          <a:p>
            <a:pPr algn="ctr"/>
            <a:r>
              <a:rPr lang="el-GR" sz="1600" dirty="0" smtClean="0"/>
              <a:t>Δημιουργία </a:t>
            </a:r>
          </a:p>
          <a:p>
            <a:pPr algn="ctr"/>
            <a:r>
              <a:rPr lang="en-US" sz="1600" dirty="0"/>
              <a:t>m</a:t>
            </a:r>
            <a:r>
              <a:rPr lang="en-US" sz="1600" dirty="0" smtClean="0"/>
              <a:t>ini site</a:t>
            </a:r>
            <a:endParaRPr lang="el-GR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603244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Φύλλο 3</a:t>
            </a:r>
          </a:p>
          <a:p>
            <a:pPr algn="ctr"/>
            <a:r>
              <a:rPr lang="el-GR" sz="1600" dirty="0" smtClean="0"/>
              <a:t>Ενσωμάτωση</a:t>
            </a:r>
          </a:p>
          <a:p>
            <a:pPr algn="ctr"/>
            <a:r>
              <a:rPr lang="en-US" sz="1600" dirty="0" err="1" smtClean="0"/>
              <a:t>Voki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7183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98488" y="2132856"/>
            <a:ext cx="8349976" cy="2304256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Χώρος </a:t>
            </a:r>
            <a:r>
              <a:rPr lang="el-GR" dirty="0" smtClean="0"/>
              <a:t>:</a:t>
            </a:r>
          </a:p>
          <a:p>
            <a:pPr marL="109728" indent="0">
              <a:buNone/>
            </a:pPr>
            <a:endParaRPr lang="el-GR" dirty="0" smtClean="0"/>
          </a:p>
          <a:p>
            <a:r>
              <a:rPr lang="el-GR" dirty="0" smtClean="0"/>
              <a:t>Αισθητική σύνδεση με την δραστηριότητα</a:t>
            </a:r>
          </a:p>
          <a:p>
            <a:r>
              <a:rPr lang="el-GR" dirty="0" smtClean="0"/>
              <a:t>Δημιουργίας</a:t>
            </a:r>
          </a:p>
          <a:p>
            <a:r>
              <a:rPr lang="el-GR" dirty="0" smtClean="0"/>
              <a:t>Κινητοποίησης</a:t>
            </a:r>
          </a:p>
          <a:p>
            <a:r>
              <a:rPr lang="el-GR" dirty="0" smtClean="0"/>
              <a:t>Παροχής κινήτρων </a:t>
            </a:r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9900"/>
                </a:solidFill>
              </a:rPr>
              <a:t>Νέο </a:t>
            </a:r>
            <a:r>
              <a:rPr lang="en-US" dirty="0" smtClean="0">
                <a:solidFill>
                  <a:srgbClr val="FF9900"/>
                </a:solidFill>
              </a:rPr>
              <a:t>Twinspace</a:t>
            </a:r>
            <a:endParaRPr lang="el-GR" dirty="0">
              <a:solidFill>
                <a:srgbClr val="FF990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395536" y="1340768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spcBef>
                <a:spcPts val="400"/>
              </a:spcBef>
              <a:buClr>
                <a:srgbClr val="F0A22E"/>
              </a:buClr>
              <a:buSzPct val="68000"/>
            </a:pPr>
            <a:r>
              <a:rPr lang="el-GR" sz="3200" dirty="0" smtClean="0">
                <a:solidFill>
                  <a:prstClr val="black"/>
                </a:solidFill>
              </a:rPr>
              <a:t>Χρήση.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3760" y="6027003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Φύλλο 5</a:t>
            </a:r>
          </a:p>
          <a:p>
            <a:pPr algn="ctr"/>
            <a:r>
              <a:rPr lang="el-GR" sz="1600" dirty="0" smtClean="0"/>
              <a:t>Πίνακες για εικόνες και </a:t>
            </a:r>
            <a:r>
              <a:rPr lang="en-US" sz="1600" dirty="0" smtClean="0"/>
              <a:t>videos</a:t>
            </a:r>
            <a:endParaRPr lang="el-GR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6032448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Φύλλο 4</a:t>
            </a:r>
          </a:p>
          <a:p>
            <a:pPr algn="ctr"/>
            <a:r>
              <a:rPr lang="el-GR" sz="1600" dirty="0" smtClean="0"/>
              <a:t>Εικόνα</a:t>
            </a:r>
          </a:p>
          <a:p>
            <a:pPr algn="ctr"/>
            <a:r>
              <a:rPr lang="en-US" sz="1600" dirty="0" smtClean="0"/>
              <a:t>background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3400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98488" y="2132856"/>
            <a:ext cx="8349976" cy="3384376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Φύλλο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</a:t>
            </a:r>
            <a:r>
              <a:rPr lang="el-GR" sz="2800" dirty="0" smtClean="0"/>
              <a:t> Διαμοιρασμού </a:t>
            </a:r>
            <a:r>
              <a:rPr lang="el-GR" sz="2800" dirty="0"/>
              <a:t>αρμοδιοτήτων</a:t>
            </a:r>
          </a:p>
          <a:p>
            <a:pPr marL="109728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www.slideshare.net/pitm/ss-41465832</a:t>
            </a:r>
            <a:endParaRPr lang="el-GR" dirty="0" smtClean="0"/>
          </a:p>
          <a:p>
            <a:pPr marL="109728" indent="0">
              <a:buNone/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Φύλλο 2:</a:t>
            </a:r>
            <a:r>
              <a:rPr lang="el-GR" sz="2800" dirty="0" smtClean="0"/>
              <a:t> Δημιουργία </a:t>
            </a:r>
            <a:r>
              <a:rPr lang="en-US" sz="2800" dirty="0" smtClean="0"/>
              <a:t>mini </a:t>
            </a:r>
            <a:r>
              <a:rPr lang="en-US" sz="2800" dirty="0"/>
              <a:t>site</a:t>
            </a:r>
            <a:endParaRPr lang="el-GR" sz="2800" dirty="0"/>
          </a:p>
          <a:p>
            <a:pPr marL="109728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www.slideshare.net/pitm/mini-site-twinspace</a:t>
            </a:r>
            <a:endParaRPr lang="el-GR" dirty="0" smtClean="0"/>
          </a:p>
          <a:p>
            <a:pPr marL="109728" indent="0">
              <a:buNone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Φύλλο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 </a:t>
            </a:r>
            <a:r>
              <a:rPr lang="el-GR" sz="2800" dirty="0" smtClean="0"/>
              <a:t>Ενσωμάτωση </a:t>
            </a:r>
            <a:r>
              <a:rPr lang="en-US" sz="2800" dirty="0" err="1" smtClean="0"/>
              <a:t>Voki</a:t>
            </a:r>
            <a:endParaRPr lang="el-GR" sz="2800" dirty="0" smtClean="0"/>
          </a:p>
          <a:p>
            <a:pPr marL="109728" indent="0">
              <a:buNone/>
            </a:pPr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www.slideshare.net/pitm/voki-twinspace-40690373</a:t>
            </a:r>
            <a:endParaRPr lang="el-GR" sz="2800" dirty="0" smtClean="0"/>
          </a:p>
          <a:p>
            <a:pPr marL="109728" indent="0">
              <a:buNone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Φύλλο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 </a:t>
            </a:r>
            <a:r>
              <a:rPr lang="el-GR" sz="2800" dirty="0" smtClean="0"/>
              <a:t>Εικόνα </a:t>
            </a:r>
            <a:r>
              <a:rPr lang="en-US" sz="2800" dirty="0" smtClean="0"/>
              <a:t>background</a:t>
            </a:r>
            <a:endParaRPr lang="el-GR" sz="2800" dirty="0" smtClean="0"/>
          </a:p>
          <a:p>
            <a:pPr marL="109728" indent="0">
              <a:buNone/>
            </a:pPr>
            <a:r>
              <a:rPr lang="en-US" sz="2800" dirty="0">
                <a:hlinkClick r:id="rId5"/>
              </a:rPr>
              <a:t>http://</a:t>
            </a:r>
            <a:r>
              <a:rPr lang="en-US" sz="2800" dirty="0" smtClean="0">
                <a:hlinkClick r:id="rId5"/>
              </a:rPr>
              <a:t>www.slideshare.net/pitm/background-40694872</a:t>
            </a:r>
            <a:endParaRPr lang="el-GR" sz="2800" dirty="0" smtClean="0"/>
          </a:p>
          <a:p>
            <a:pPr marL="109728" indent="0">
              <a:buNone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Φύλλο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 </a:t>
            </a:r>
            <a:r>
              <a:rPr lang="el-GR" sz="2800" dirty="0" smtClean="0"/>
              <a:t>Πίνακες </a:t>
            </a:r>
            <a:r>
              <a:rPr lang="el-GR" sz="2800" dirty="0"/>
              <a:t>για εικόνες και </a:t>
            </a:r>
            <a:r>
              <a:rPr lang="en-US" sz="2800" dirty="0" smtClean="0"/>
              <a:t>videos</a:t>
            </a:r>
            <a:endParaRPr lang="el-GR" sz="2800" dirty="0" smtClean="0"/>
          </a:p>
          <a:p>
            <a:pPr marL="109728" indent="0">
              <a:buNone/>
            </a:pPr>
            <a:r>
              <a:rPr lang="en-US" sz="2800" dirty="0">
                <a:hlinkClick r:id="rId6"/>
              </a:rPr>
              <a:t>http://</a:t>
            </a:r>
            <a:r>
              <a:rPr lang="en-US" sz="2800" dirty="0" smtClean="0">
                <a:hlinkClick r:id="rId6"/>
              </a:rPr>
              <a:t>www.slideshare.net/pitm/o-video</a:t>
            </a:r>
            <a:r>
              <a:rPr lang="el-GR" sz="2800" dirty="0" smtClean="0"/>
              <a:t> </a:t>
            </a:r>
          </a:p>
          <a:p>
            <a:pPr marL="109728" indent="0">
              <a:buNone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Φύλλο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sz="2800" dirty="0" smtClean="0"/>
              <a:t>: Ενσωμάτωση </a:t>
            </a:r>
            <a:r>
              <a:rPr lang="en-US" sz="2800" dirty="0" err="1" smtClean="0"/>
              <a:t>VoiceThread</a:t>
            </a:r>
            <a:endParaRPr lang="el-GR" sz="2800" dirty="0" smtClean="0"/>
          </a:p>
          <a:p>
            <a:pPr marL="109728" indent="0">
              <a:buNone/>
            </a:pPr>
            <a:r>
              <a:rPr lang="en-US" sz="2800" dirty="0">
                <a:hlinkClick r:id="rId7"/>
              </a:rPr>
              <a:t>http://</a:t>
            </a:r>
            <a:r>
              <a:rPr lang="en-US" sz="2800" dirty="0" smtClean="0">
                <a:hlinkClick r:id="rId7"/>
              </a:rPr>
              <a:t>www.slideshare.net/pitm/voicethread-twinspace</a:t>
            </a:r>
            <a:endParaRPr lang="el-GR" sz="2800" dirty="0" smtClean="0"/>
          </a:p>
          <a:p>
            <a:pPr marL="109728" indent="0">
              <a:buNone/>
            </a:pPr>
            <a:endParaRPr lang="el-GR" sz="2800" dirty="0"/>
          </a:p>
          <a:p>
            <a:pPr marL="109728" indent="0">
              <a:buNone/>
            </a:pPr>
            <a:endParaRPr lang="el-GR" sz="2800" dirty="0" smtClean="0"/>
          </a:p>
          <a:p>
            <a:pPr marL="109728" indent="0">
              <a:buNone/>
            </a:pPr>
            <a:endParaRPr lang="el-GR" sz="2800" dirty="0"/>
          </a:p>
          <a:p>
            <a:pPr marL="109728" indent="0">
              <a:buNone/>
            </a:pPr>
            <a:endParaRPr lang="el-GR" sz="2800" dirty="0" smtClean="0"/>
          </a:p>
          <a:p>
            <a:pPr marL="109728" indent="0">
              <a:buNone/>
            </a:pPr>
            <a:endParaRPr lang="el-GR" sz="2800" dirty="0"/>
          </a:p>
          <a:p>
            <a:pPr marL="109728" indent="0">
              <a:buNone/>
            </a:pPr>
            <a:endParaRPr lang="el-GR" sz="2800" dirty="0" smtClean="0"/>
          </a:p>
          <a:p>
            <a:pPr marL="109728" indent="0">
              <a:buNone/>
            </a:pPr>
            <a:endParaRPr lang="el-GR" sz="2800" dirty="0"/>
          </a:p>
          <a:p>
            <a:pPr marL="109728" indent="0">
              <a:buNone/>
            </a:pPr>
            <a:endParaRPr lang="el-GR" dirty="0" smtClean="0"/>
          </a:p>
          <a:p>
            <a:pPr marL="109728" indent="0"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rgbClr val="FF9900"/>
                </a:solidFill>
              </a:rPr>
              <a:t>Νέο </a:t>
            </a:r>
            <a:r>
              <a:rPr lang="en-US" dirty="0" smtClean="0">
                <a:solidFill>
                  <a:srgbClr val="FF9900"/>
                </a:solidFill>
              </a:rPr>
              <a:t>Twinspace</a:t>
            </a:r>
            <a:endParaRPr lang="el-GR" dirty="0">
              <a:solidFill>
                <a:srgbClr val="FF990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395536" y="1340768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>
              <a:spcBef>
                <a:spcPts val="400"/>
              </a:spcBef>
              <a:buClr>
                <a:srgbClr val="F0A22E"/>
              </a:buClr>
              <a:buSzPct val="68000"/>
            </a:pPr>
            <a:r>
              <a:rPr lang="el-GR" sz="2800" dirty="0" smtClean="0">
                <a:solidFill>
                  <a:prstClr val="black"/>
                </a:solidFill>
              </a:rPr>
              <a:t>Οδηγοί </a:t>
            </a:r>
            <a:endParaRPr lang="el-GR" sz="28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616530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Τέλος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22367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328</Words>
  <Application>Microsoft Office PowerPoint</Application>
  <PresentationFormat>Προβολή στην οθόνη (4:3)</PresentationFormat>
  <Paragraphs>106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Συγκέντρωση</vt:lpstr>
      <vt:lpstr>Παρουσίαση του PowerPoint</vt:lpstr>
      <vt:lpstr>Twinspace</vt:lpstr>
      <vt:lpstr>Twinspace</vt:lpstr>
      <vt:lpstr>Twinspace</vt:lpstr>
      <vt:lpstr>Twinspace</vt:lpstr>
      <vt:lpstr>Νέο Twinspace</vt:lpstr>
      <vt:lpstr>Νέο Twinspace</vt:lpstr>
      <vt:lpstr>Νέο Twinspace</vt:lpstr>
      <vt:lpstr>Νέο Twinspace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Petros</dc:creator>
  <cp:lastModifiedBy>ΑΠΟΣΤΟΛΟΣ ΠΑΡΑΣΚΕΥΑΣ</cp:lastModifiedBy>
  <cp:revision>13</cp:revision>
  <dcterms:created xsi:type="dcterms:W3CDTF">2014-11-12T19:16:26Z</dcterms:created>
  <dcterms:modified xsi:type="dcterms:W3CDTF">2015-10-25T09:37:51Z</dcterms:modified>
</cp:coreProperties>
</file>